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8053" y="1448514"/>
            <a:ext cx="211455" cy="2114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73% non-subscribers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053" y="3149322"/>
            <a:ext cx="211455" cy="21145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strengthen loyal segment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053" y="4850130"/>
            <a:ext cx="211455" cy="21145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 strategy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8053" y="6550938"/>
            <a:ext cx="211455" cy="21145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 shipping users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3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86810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86810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86810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68309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Items tracked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227" y="560070"/>
            <a:ext cx="6635829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Journey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99227" y="1501973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99227" y="1825228"/>
            <a:ext cx="7718346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199227" y="1972747"/>
            <a:ext cx="366688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199227" y="241304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dataset, checked structure with pandas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199227" y="309514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199227" y="3418403"/>
            <a:ext cx="7718346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199227" y="3565922"/>
            <a:ext cx="297322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199227" y="4006215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ratings using category medians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9227" y="4688324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9227" y="5011579"/>
            <a:ext cx="7718346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199227" y="5159097"/>
            <a:ext cx="2654022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199227" y="559939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 columns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199227" y="628149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199227" y="6604754"/>
            <a:ext cx="7718346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199227" y="6752273"/>
            <a:ext cx="270652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199227" y="7192566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advanced SQL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11044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Insights: Gender &amp; Spending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599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shoppers generate 68% of total revenue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3629858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high-spending discount users identified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59096" y="4196834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$59.76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Performers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218" y="1777841"/>
            <a:ext cx="4161830" cy="41618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218" y="616541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0218" y="6653451"/>
            <a:ext cx="416183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rated: 3.86 stars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26" y="1777841"/>
            <a:ext cx="4161830" cy="41618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4226" y="616541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4226" y="6653451"/>
            <a:ext cx="416183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Runner-up: 3.84 stars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233" y="1777841"/>
            <a:ext cx="4161949" cy="41619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8233" y="616553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8233" y="6653570"/>
            <a:ext cx="416194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performer: 3.82 stars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0218" y="7268647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Products with highest average review ratings across all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5071"/>
            <a:ext cx="8769906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&amp; Subscription Analysis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9257" y="1618178"/>
            <a:ext cx="6493193" cy="1651278"/>
          </a:xfrm>
          <a:prstGeom prst="roundRect">
            <a:avLst>
              <a:gd name="adj" fmla="val 522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2378" y="183130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32378" y="2275642"/>
            <a:ext cx="606694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spend: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$60.48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32378" y="2727603"/>
            <a:ext cx="606694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Premium service drives higher purchases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17951" y="1618178"/>
            <a:ext cx="6493193" cy="1651278"/>
          </a:xfrm>
          <a:prstGeom prst="roundRect">
            <a:avLst>
              <a:gd name="adj" fmla="val 522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31073" y="183130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31073" y="2275642"/>
            <a:ext cx="606694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spend: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$58.46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31073" y="2727603"/>
            <a:ext cx="606694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popular option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689027" y="4836200"/>
            <a:ext cx="2527697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27%</a:t>
            </a:r>
            <a:endParaRPr lang="en-US" sz="40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611" y="3551872"/>
            <a:ext cx="3082647" cy="308264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2668548" y="6891337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19257" y="7335679"/>
            <a:ext cx="6467475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customers with subscriptions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13438" y="4836200"/>
            <a:ext cx="2527697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73%</a:t>
            </a:r>
            <a:endParaRPr lang="en-US" sz="40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23" y="3551872"/>
            <a:ext cx="3082647" cy="3082647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9392841" y="6891337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7443549" y="7335679"/>
            <a:ext cx="646759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customers without subscriptions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449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449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520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5209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6363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6363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80% of customer base classified as loyal, showing strong retention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8984"/>
            <a:ext cx="6571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74739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by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102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Jewelry leads with 171 orders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1531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Blouse &amp; Pants tie at 171 orders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2041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Sandals dominate with 160 orders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2551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Jacket tops at 163 orders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674739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6102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Hat: 50% discount rate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0524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Sneakers: 49.66%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49460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Coat: 49.07%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93680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Sweater: 48.17%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728686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generate highest revenue, followed closely by middle-aged customers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2025-12-16T09:40:59Z</dcterms:created>
  <dcterms:modified xsi:type="dcterms:W3CDTF">2025-12-16T09:40:59Z</dcterms:modified>
</cp:coreProperties>
</file>